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D50E9-783B-43B1-87F1-F25EB98E7B72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BA505-1FDF-4819-96F7-131F976C8D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BA505-1FDF-4819-96F7-131F976C8D8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D0311F-6AD6-492B-A18D-7FB5CF4BDF13}" type="datetimeFigureOut">
              <a:rPr lang="en-US" smtClean="0"/>
              <a:pPr/>
              <a:t>4/27/2018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A08DB1D-46F8-451E-936D-03C1C017F1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772400" cy="1296363"/>
          </a:xfrm>
        </p:spPr>
        <p:txBody>
          <a:bodyPr/>
          <a:lstStyle/>
          <a:p>
            <a:r>
              <a:rPr lang="en-US" dirty="0" smtClean="0"/>
              <a:t>Health People 2020.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20040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Adolescents’ Health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638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HP 2020 topic of interest is Adolescent Health.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are some critical health indicators which show that adolescents have health challenges which should be curbed.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main indicators are;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diseases such as HIV/Aids.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depression.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Mortality due to drugs and substance abuse.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Morality due to road accidents.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Maternal mortality.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73183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HP 2020 topic of interest.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Adolescence and young adulthood are regarded as healthy times of life, but they are affected by very critical health concerns (Sawyer et al., 2012).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primary health concerns of adolescents include;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Human Immunodeficiency Virus, sexually transmitted infections, teenage and unwanted pregnancies, depression, nutrition and weight conditions, mental disorders, drugs and substance abuse related health problems and accidents leading to deaths.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deaths of adolescents due to diseases such as HIV/Aids and STDs have increased, and this alarming rate requires intervention.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Major health concerns.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way of intervening is by offering the adolescents sex education.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is also a need to control cases of teenage and unwanted pregnancies through sex education.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Educating the teenagers on the implications of drugs and substance abuse is necessary as they will avoid the misuse hence depression and related health problems will be averted.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Also, there is a need to educate the adolescents on proper dietary practices to avoid cases of poor health.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Erecting proper safety measures in the transport system will also prevent deaths among the adolescents hence sustainable growth and development.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Major health concerns continued..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improve the health development, health, safety as well as the well being of adolescents and young adults (Gans et al., 2016).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adolescents who have wellness checkups in the next 12 months.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adolescents who are connected to a parent or other positive adult caregiver.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parents who attend events and activities in which their adolescents participate.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increase the proportion of youths who have access to sex education.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Health People Goals and Objectives.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410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Provision of health and sex education programs at community and national levels.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Parental engagement in the wellness of adolescents.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Community and national health screening of diseases such as cancer and Hiv/Aids.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Establishment of a community Preventive Task Force for dealing with adolescents health.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Setting up programs that guarantee adolescent's access to health as well as health equity.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Providing the adolescents with nutrition-based education for guaranteeing their health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Community and national implementation efforts in adolescent's health.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81.6% of adolescents in the USA aged 12-17 years are in excellent or very good health.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5.3% of adolescents aged 12-19 years have missed 11 or more school days in the past 12 months due to an illness or injury (Aungst, 2011).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20.6% of adolescents aged 12-19 years are obese (2016-2017).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4.2% of adolescents aged 12-17 years have smoked cigarettes at least once in their lifetime.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9.6% of adolescents aged 12-17 years have taken alcohol once in their life time (Aungst, 2011).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2017, the number of adolescents deaths aged 15-19 years was 10,186.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leading causes of adolescent deaths (aged 15-19 years) are; accidents, suicide and homicides.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8382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National data on adolescents health in the USA.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Setting up programs that coordinate behavioral, reproductive, sexual, and nutritional services for adolescents in the community setting (Hallal et al., 2016).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Emphasizing the capacity of primary health care services for providing screening, health management, referrals and specialty services for the youths.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Underscoring the relevance of health promotion, disease prevention and youth development at the community level.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Guaranteeing consent as well as confidentiality for adolescents seeking health care at the community level.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763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Efforts to improve health at the community level.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Aungst, R. B. (2011). Healthy people 2020.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Perspectives on Audiology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(1), 29-33.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Gans, J. E., Blyth, D. A., Elster, A. B., &amp; Gaveras, L. L. (2016).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Americas adolescents: how healthy are they?.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Hallal, P. C., Victora, 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G., Azevedo, M. R., &amp; Wells, J. C. (2016). Adolescent physical activity and health.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Sports medicine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(12), 1019-1030.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Sawyer, S. M., Afifi, R. A., Bearinger, L. H., Blakemore, S. J., Dick, B., Ezeh, A. C., &amp; Patton, G. C. (2012). Adolescence: a foundation for future health.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The Lancet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379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(9826), 1630-1640.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https://www.healthypeople.gov/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838200"/>
            <a:ext cx="8763000" cy="6019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http://www.academia.edu/35056494/Healthy_People_2020_is_a_ten_year_program_that_was_launched_in_2010.pdf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nahic.ucsf.edu/downloads/AA_2003.pdf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www.researchgate.net/publication/6675438_Adolescent_physical_activity_and_health_a_systematic_review.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https://www.healthypeople.gov/ 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https://www.thelancet.com/journals/lancet/article/PIIS0140-6736(12)60072-5/abstract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Links.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</TotalTime>
  <Words>861</Words>
  <Application>Microsoft Office PowerPoint</Application>
  <PresentationFormat>On-screen Show (4:3)</PresentationFormat>
  <Paragraphs>67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Health People 2020.</vt:lpstr>
      <vt:lpstr>The HP 2020 topic of interest.</vt:lpstr>
      <vt:lpstr>Major health concerns.</vt:lpstr>
      <vt:lpstr>Major health concerns continued..</vt:lpstr>
      <vt:lpstr>Health People Goals and Objectives.</vt:lpstr>
      <vt:lpstr>  Community and national implementation efforts in adolescent's health. </vt:lpstr>
      <vt:lpstr>National data on adolescents health in the USA.</vt:lpstr>
      <vt:lpstr>  Efforts to improve health at the community level. </vt:lpstr>
      <vt:lpstr>References.</vt:lpstr>
      <vt:lpstr>Links.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People 2020.</dc:title>
  <dc:creator>ADM</dc:creator>
  <cp:lastModifiedBy>ADM</cp:lastModifiedBy>
  <cp:revision>4</cp:revision>
  <dcterms:created xsi:type="dcterms:W3CDTF">2018-04-27T08:00:22Z</dcterms:created>
  <dcterms:modified xsi:type="dcterms:W3CDTF">2018-04-27T08:49:00Z</dcterms:modified>
</cp:coreProperties>
</file>